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2" r:id="rId31"/>
    <p:sldId id="287" r:id="rId32"/>
    <p:sldId id="288" r:id="rId33"/>
    <p:sldId id="289" r:id="rId34"/>
    <p:sldId id="35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58" r:id="rId47"/>
    <p:sldId id="301" r:id="rId48"/>
    <p:sldId id="302" r:id="rId49"/>
    <p:sldId id="306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55" r:id="rId66"/>
    <p:sldId id="356" r:id="rId67"/>
    <p:sldId id="357" r:id="rId68"/>
    <p:sldId id="352" r:id="rId69"/>
    <p:sldId id="353" r:id="rId70"/>
    <p:sldId id="354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04/02/2016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eltron\AppData\Roaming\Skype\My Skype Received Files\Nova pasta\lucas\Imagem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6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1" descr="121_18A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6261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9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1" descr="123_20A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46" y="1299070"/>
            <a:ext cx="3913162" cy="508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5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" descr="126_23A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31478"/>
            <a:ext cx="77724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5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1" descr="128_25A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66291"/>
            <a:ext cx="7772400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5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" descr="130_27A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24" y="1300042"/>
            <a:ext cx="7486600" cy="508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5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1" descr="132_29A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16" y="1268760"/>
            <a:ext cx="7486600" cy="508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7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133_30A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16" y="1300042"/>
            <a:ext cx="7486600" cy="508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224_21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72400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228_25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5817"/>
            <a:ext cx="7772400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229_26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05" y="1412776"/>
            <a:ext cx="837566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60932" y="589134"/>
            <a:ext cx="2679220" cy="751634"/>
          </a:xfrm>
        </p:spPr>
        <p:txBody>
          <a:bodyPr>
            <a:noAutofit/>
          </a:bodyPr>
          <a:lstStyle/>
          <a:p>
            <a:r>
              <a:rPr lang="pt-BR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1" descr="106_03A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99249" cy="473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572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235_32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49425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236_33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31087"/>
            <a:ext cx="8062664" cy="49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9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238_35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32" y="1336129"/>
            <a:ext cx="77724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9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304_01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04911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9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308_05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24" y="1243703"/>
            <a:ext cx="4945856" cy="513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9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309_06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97775"/>
            <a:ext cx="7344816" cy="491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9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323_20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70745"/>
            <a:ext cx="4727585" cy="511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325_22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32" y="1323584"/>
            <a:ext cx="7198568" cy="491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331_28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96" y="1268760"/>
            <a:ext cx="4300636" cy="516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403_00A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628384" cy="520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pic>
        <p:nvPicPr>
          <p:cNvPr id="7" name="Imagem 1" descr="108_05A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9765"/>
            <a:ext cx="7126560" cy="468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404_01A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77" y="1268760"/>
            <a:ext cx="7083623" cy="507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9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408_05A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2" y="1196752"/>
            <a:ext cx="7031880" cy="51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73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410_07A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08617"/>
            <a:ext cx="7920880" cy="500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73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415_12A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21837"/>
            <a:ext cx="7558608" cy="515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73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1" descr="131_28A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04" y="1268760"/>
            <a:ext cx="7560212" cy="513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9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417_14A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06" y="1268760"/>
            <a:ext cx="7561418" cy="516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73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420_17A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17" y="1196752"/>
            <a:ext cx="514107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423_20A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9221"/>
            <a:ext cx="77724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506_01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8827"/>
            <a:ext cx="8134672" cy="476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510_05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16" y="1198982"/>
            <a:ext cx="7486600" cy="511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pic>
        <p:nvPicPr>
          <p:cNvPr id="7" name="Imagem 1" descr="109_06A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5772"/>
            <a:ext cx="8155608" cy="459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512_07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5045"/>
            <a:ext cx="7772400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514_09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7724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518_13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18618"/>
            <a:ext cx="7416824" cy="506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522_17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00728"/>
            <a:ext cx="7126560" cy="486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523_18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40" y="1196752"/>
            <a:ext cx="7700392" cy="520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526_21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24" y="1268760"/>
            <a:ext cx="7414592" cy="506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704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5045"/>
            <a:ext cx="7772400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534_29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35683"/>
            <a:ext cx="7772400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536_31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74" y="1340768"/>
            <a:ext cx="737114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635_32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15" y="1268760"/>
            <a:ext cx="6596261" cy="504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pic>
        <p:nvPicPr>
          <p:cNvPr id="7" name="Imagem 1" descr="115_12A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3656122" cy="499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705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32" y="1268760"/>
            <a:ext cx="6681936" cy="501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7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708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40" y="1268760"/>
            <a:ext cx="6739136" cy="505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7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710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16" y="1340768"/>
            <a:ext cx="7414592" cy="50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7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711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76945"/>
            <a:ext cx="77724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7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712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31478"/>
            <a:ext cx="77724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7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808_05A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59535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7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821_18A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38437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7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822_19A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22222"/>
            <a:ext cx="7558608" cy="515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7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-0009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768752" cy="50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7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-0014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07858"/>
            <a:ext cx="6897960" cy="517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7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pic>
        <p:nvPicPr>
          <p:cNvPr id="7" name="Imagem 1" descr="116_13A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175465" cy="48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-0022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1165"/>
            <a:ext cx="7772400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7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-0026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154689" cy="520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7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0-012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340" y="1289177"/>
            <a:ext cx="5978996" cy="494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7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0-022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768752" cy="50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7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0-030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1864"/>
            <a:ext cx="6825952" cy="511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7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613_10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55341"/>
            <a:ext cx="8136904" cy="470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5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625_22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73237"/>
            <a:ext cx="77724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0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631_28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2211"/>
            <a:ext cx="77724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05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636_33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21953"/>
            <a:ext cx="77724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0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1" descr="638_35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7528"/>
            <a:ext cx="77724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7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1" descr="117_14A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91" y="1292024"/>
            <a:ext cx="3803725" cy="508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9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639_36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56" y="1268760"/>
            <a:ext cx="7268344" cy="49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9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0-080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0393"/>
            <a:ext cx="8280920" cy="469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7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0-082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24" y="1207858"/>
            <a:ext cx="6897960" cy="517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7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0-083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89351"/>
            <a:ext cx="7488832" cy="509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4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0-092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1864"/>
            <a:ext cx="6825952" cy="511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4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0-102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32" y="1196752"/>
            <a:ext cx="6897960" cy="517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4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0-122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81675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4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0-124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81675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4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0-182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1864"/>
            <a:ext cx="6825952" cy="511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2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0-183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9"/>
            <a:ext cx="809518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2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1" descr="119_16A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37" y="1252906"/>
            <a:ext cx="4396903" cy="49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9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0-188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72400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2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0-249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31478"/>
            <a:ext cx="77724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2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0-267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9127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2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0-287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68" y="1340769"/>
            <a:ext cx="811138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2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0-290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55" y="1508696"/>
            <a:ext cx="8384217" cy="429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2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0-292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12" y="1563688"/>
            <a:ext cx="8386852" cy="402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2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0-302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02903"/>
            <a:ext cx="77724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2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0-304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00042"/>
            <a:ext cx="7486600" cy="508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2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0-314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29357"/>
            <a:ext cx="7772400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4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0-323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40333"/>
            <a:ext cx="77724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4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1" descr="120_17A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10" y="1214709"/>
            <a:ext cx="4174464" cy="52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9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0-332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1864"/>
            <a:ext cx="6633931" cy="497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4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1" descr="9000-335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31478"/>
            <a:ext cx="77724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4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0-336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48730"/>
            <a:ext cx="7772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0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0-338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12788"/>
            <a:ext cx="77724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0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0-339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85084"/>
            <a:ext cx="7167389" cy="519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0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 descr="9000-349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49313"/>
            <a:ext cx="77724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0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581199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MONTE O SEU!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60932" y="589134"/>
            <a:ext cx="2679220" cy="75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VOCÊ PODE! </a:t>
            </a:r>
            <a:b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NÓS AJUDAMOS!</a:t>
            </a:r>
            <a:endParaRPr lang="pt-BR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1" descr="9000-398_IMG_jpg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55638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36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665</Words>
  <Application>Microsoft Office PowerPoint</Application>
  <PresentationFormat>Apresentação na tela (4:3)</PresentationFormat>
  <Paragraphs>190</Paragraphs>
  <Slides>96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96</vt:i4>
      </vt:variant>
    </vt:vector>
  </HeadingPairs>
  <TitlesOfParts>
    <vt:vector size="97" baseType="lpstr">
      <vt:lpstr>Tema do Office</vt:lpstr>
      <vt:lpstr>Apresentação do PowerPoint</vt:lpstr>
      <vt:lpstr>VOCÊ PODE!  NÓS AJUDAMOS!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Lais</dc:creator>
  <cp:lastModifiedBy>Lais</cp:lastModifiedBy>
  <cp:revision>13</cp:revision>
  <dcterms:created xsi:type="dcterms:W3CDTF">2016-01-25T17:56:18Z</dcterms:created>
  <dcterms:modified xsi:type="dcterms:W3CDTF">2016-02-04T15:23:18Z</dcterms:modified>
</cp:coreProperties>
</file>